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232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ΤΟΥΡΙΣΤΙΚΕΣ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ΕΠΙΧΕΙΡΗΣΕΙΣ MERTON MARE ΕΕ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ΝΟΤΙΟΥ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ΑΙΓΑΙΟΥ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312.645,00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156.322,50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katerina chatzipapa</cp:lastModifiedBy>
  <cp:revision>54</cp:revision>
  <cp:lastPrinted>2019-12-05T14:31:53Z</cp:lastPrinted>
  <dcterms:created xsi:type="dcterms:W3CDTF">2018-02-13T12:16:57Z</dcterms:created>
  <dcterms:modified xsi:type="dcterms:W3CDTF">2024-07-09T05:41:37Z</dcterms:modified>
</cp:coreProperties>
</file>