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428" y="-232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9/7/2024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9/7/2024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9/7/2024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9/7/2024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Sotiris1\Εργασία\ΕΥΔ\Τουρισμός\PEP\PEPneEG\ΠΕΠ\Untitled-2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5900" y="301674"/>
            <a:ext cx="10260013" cy="14331950"/>
          </a:xfrm>
          <a:prstGeom prst="rect">
            <a:avLst/>
          </a:prstGeom>
          <a:noFill/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9/7/2024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46106" y="3735234"/>
            <a:ext cx="92355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ΤΟΥΡΙΣΤΙΚΕΣ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ΕΠΙΧΕΙΡΗΣΕΙΣ MERTON MARE ΕΕ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ΝΟΤΙΟΥ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ΑΙΓΑΙΟΥ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στη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«Ενίσχυση της Ίδρυσης και Λειτουργίας Νέων Τουριστικών Μικρομεσαίων Επιχειρήσεων»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συνολικού προϋπολογισμού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από το ΕΠΑνΕΚ και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εκατ. € από τα Περιφερειακά Επιχειρησιακά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Προγράμματα)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στην ενίσχυση της επιχειρηματικότητας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στον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είναι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312.645,00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σε </a:t>
            </a:r>
            <a:r>
              <a:rPr lang="el-GR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156.322,50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418259"/>
            <a:ext cx="9217024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λοιπές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συστημάτων διασφάλισης ποιότητας,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περιβαλλοντικής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διαχείρισης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Προβολή/Προώθηση - Συμμετοχή σε Εκθέσεις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Τεχνικές μελέτες μηχανικού και υπηρεσίες φοροτεχνικού και νομικού συμβούλου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και παρακολούθηση υλοποίησης Επενδυτικού Σχεδίου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παραγωγικότητας &amp;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Άλλο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αποφέροντας οφέλη στην ανταγωνιστικότητα της χώρας κ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αθώς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στην τοπική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οικονομία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263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katerina chatzipapa</cp:lastModifiedBy>
  <cp:revision>54</cp:revision>
  <cp:lastPrinted>2019-12-05T14:31:53Z</cp:lastPrinted>
  <dcterms:created xsi:type="dcterms:W3CDTF">2018-02-13T12:16:57Z</dcterms:created>
  <dcterms:modified xsi:type="dcterms:W3CDTF">2024-07-09T05:41:37Z</dcterms:modified>
</cp:coreProperties>
</file>